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93"/>
    <p:restoredTop sz="94655"/>
  </p:normalViewPr>
  <p:slideViewPr>
    <p:cSldViewPr snapToGrid="0" snapToObjects="1">
      <p:cViewPr>
        <p:scale>
          <a:sx n="103" d="100"/>
          <a:sy n="103" d="100"/>
        </p:scale>
        <p:origin x="1344" y="-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15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8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6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7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4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68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47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36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59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5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2751D-EA5A-AE4A-8DBA-1D0E674B8DC9}" type="datetimeFigureOut">
              <a:rPr lang="en-US" smtClean="0"/>
              <a:t>12/22/18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C2487-363C-154D-8DC4-21C44FC288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93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54E07AD-4875-EE4B-AAC5-DB56CDD9E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80" y="6611716"/>
            <a:ext cx="3520440" cy="31427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AAA951-2208-2E4B-9BDA-FDB694ADD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81" y="109827"/>
            <a:ext cx="3519524" cy="2743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7BAC5F-EA9F-604C-B389-397CB1B4E0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881" y="2958624"/>
            <a:ext cx="3520440" cy="17113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AB91B3-E073-4144-8BD3-0948A3634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881" y="4785170"/>
            <a:ext cx="3520440" cy="171132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0BDBF5-2936-6F4C-B71B-3D2D60573817}"/>
              </a:ext>
            </a:extLst>
          </p:cNvPr>
          <p:cNvSpPr txBox="1"/>
          <p:nvPr/>
        </p:nvSpPr>
        <p:spPr>
          <a:xfrm>
            <a:off x="3639400" y="151497"/>
            <a:ext cx="309571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Ikea Fredrik desk</a:t>
            </a:r>
          </a:p>
          <a:p>
            <a:r>
              <a:rPr lang="en-US" dirty="0"/>
              <a:t>(W 139cm x D 72cm / H 74 cm)</a:t>
            </a:r>
          </a:p>
          <a:p>
            <a:endParaRPr lang="en-US" dirty="0"/>
          </a:p>
          <a:p>
            <a:r>
              <a:rPr lang="ko-KR" altLang="en-US" sz="1600" dirty="0"/>
              <a:t>책상 위의 선반과 책꽂이도 함께 드립니다</a:t>
            </a:r>
            <a:r>
              <a:rPr lang="en-US" altLang="ko-KR" sz="1600" dirty="0"/>
              <a:t>.</a:t>
            </a:r>
            <a:endParaRPr lang="en-US" sz="1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D3E41C-D24B-D845-98DF-06C32ACE97FD}"/>
              </a:ext>
            </a:extLst>
          </p:cNvPr>
          <p:cNvSpPr txBox="1"/>
          <p:nvPr/>
        </p:nvSpPr>
        <p:spPr>
          <a:xfrm>
            <a:off x="3762281" y="2958624"/>
            <a:ext cx="3095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/>
              <a:t>5~6</a:t>
            </a:r>
            <a:r>
              <a:rPr lang="ko-KR" altLang="en-US" sz="1600" dirty="0"/>
              <a:t>년 정도 사용한 책상인데</a:t>
            </a:r>
            <a:endParaRPr lang="en-US" altLang="ko-KR" sz="1600" dirty="0"/>
          </a:p>
          <a:p>
            <a:r>
              <a:rPr lang="ko-KR" altLang="en-US" sz="1600" dirty="0"/>
              <a:t>어디 박은 곳 없이 깨끗합니다</a:t>
            </a:r>
            <a:r>
              <a:rPr lang="en-US" altLang="ko-KR" sz="1600" dirty="0"/>
              <a:t>.</a:t>
            </a:r>
            <a:endParaRPr lang="en-US" sz="1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7826F4-AA23-1340-9AE7-F5338D261973}"/>
              </a:ext>
            </a:extLst>
          </p:cNvPr>
          <p:cNvSpPr txBox="1"/>
          <p:nvPr/>
        </p:nvSpPr>
        <p:spPr>
          <a:xfrm>
            <a:off x="3723318" y="4747670"/>
            <a:ext cx="3095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책상 면에 스크래치가 하나 둘 있는 정도</a:t>
            </a:r>
            <a:r>
              <a:rPr lang="en-US" altLang="ko-KR" sz="1600" dirty="0"/>
              <a:t>…</a:t>
            </a:r>
            <a:endParaRPr lang="en-US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AC2E0D-070E-CA42-8299-3B5FA435F269}"/>
              </a:ext>
            </a:extLst>
          </p:cNvPr>
          <p:cNvSpPr txBox="1"/>
          <p:nvPr/>
        </p:nvSpPr>
        <p:spPr>
          <a:xfrm>
            <a:off x="3723318" y="6745779"/>
            <a:ext cx="3095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/>
              <a:t>저는 선반 위에 모니터를 두고 사용했습니다</a:t>
            </a:r>
            <a:r>
              <a:rPr lang="en-US" altLang="ko-KR" sz="1600" dirty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0515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47</Words>
  <Application>Microsoft Macintosh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Yaewon Kim</dc:creator>
  <cp:lastModifiedBy>Yaewon Kim</cp:lastModifiedBy>
  <cp:revision>2</cp:revision>
  <dcterms:created xsi:type="dcterms:W3CDTF">2018-12-22T16:44:42Z</dcterms:created>
  <dcterms:modified xsi:type="dcterms:W3CDTF">2018-12-22T16:59:47Z</dcterms:modified>
</cp:coreProperties>
</file>